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6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1" d="100"/>
          <a:sy n="71" d="100"/>
        </p:scale>
        <p:origin x="-1356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C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E6E47A-F162-4E3B-BE2A-6A5DC18A2F8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EA086CE0-574E-4085-9F6E-500E3E41CFAE}">
      <dgm:prSet phldrT="[Texto]"/>
      <dgm:spPr/>
      <dgm:t>
        <a:bodyPr/>
        <a:lstStyle/>
        <a:p>
          <a:r>
            <a:rPr lang="es-EC" b="1" i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lenguaje</a:t>
          </a:r>
          <a:endParaRPr lang="es-EC" b="1" i="1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gm:t>
    </dgm:pt>
    <dgm:pt modelId="{C58CE6C1-F05D-4351-ADF3-AF1F6CEB2B25}" type="parTrans" cxnId="{49CE539D-47D7-40B3-9A17-7931DB75E04E}">
      <dgm:prSet/>
      <dgm:spPr/>
      <dgm:t>
        <a:bodyPr/>
        <a:lstStyle/>
        <a:p>
          <a:endParaRPr lang="es-EC"/>
        </a:p>
      </dgm:t>
    </dgm:pt>
    <dgm:pt modelId="{E45E4291-3863-4716-8900-DDEC26A60ABE}" type="sibTrans" cxnId="{49CE539D-47D7-40B3-9A17-7931DB75E04E}">
      <dgm:prSet/>
      <dgm:spPr/>
      <dgm:t>
        <a:bodyPr/>
        <a:lstStyle/>
        <a:p>
          <a:endParaRPr lang="es-EC"/>
        </a:p>
      </dgm:t>
    </dgm:pt>
    <dgm:pt modelId="{E39A909B-6B9B-4A5F-8084-F578238F117E}">
      <dgm:prSet phldrT="[Texto]"/>
      <dgm:spPr/>
      <dgm:t>
        <a:bodyPr/>
        <a:lstStyle/>
        <a:p>
          <a:r>
            <a:rPr lang="es-EC" b="1" i="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Ciencias N. </a:t>
          </a:r>
          <a:endParaRPr lang="es-EC" b="1" i="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gm:t>
    </dgm:pt>
    <dgm:pt modelId="{E61056EF-E972-40AB-8D6B-DCF7FECEF9C2}" type="parTrans" cxnId="{804C74AA-2CE9-458D-A47A-442CC5BB2455}">
      <dgm:prSet/>
      <dgm:spPr/>
      <dgm:t>
        <a:bodyPr/>
        <a:lstStyle/>
        <a:p>
          <a:endParaRPr lang="es-EC"/>
        </a:p>
      </dgm:t>
    </dgm:pt>
    <dgm:pt modelId="{1992DFC2-F8F4-4107-A854-14A7829FF07B}" type="sibTrans" cxnId="{804C74AA-2CE9-458D-A47A-442CC5BB2455}">
      <dgm:prSet/>
      <dgm:spPr/>
      <dgm:t>
        <a:bodyPr/>
        <a:lstStyle/>
        <a:p>
          <a:endParaRPr lang="es-EC"/>
        </a:p>
      </dgm:t>
    </dgm:pt>
    <dgm:pt modelId="{F06D4C6F-8D8B-4257-B466-7B4CDC0C3693}">
      <dgm:prSet phldrT="[Texto]"/>
      <dgm:spPr/>
      <dgm:t>
        <a:bodyPr/>
        <a:lstStyle/>
        <a:p>
          <a:r>
            <a:rPr lang="es-EC" b="0" i="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Ingles</a:t>
          </a:r>
          <a:endParaRPr lang="es-EC" b="0" i="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gm:t>
    </dgm:pt>
    <dgm:pt modelId="{8A8F90FE-1F9B-42E8-9106-6D0156440920}" type="parTrans" cxnId="{45162093-C431-4367-826F-AF6656AFC79E}">
      <dgm:prSet/>
      <dgm:spPr/>
      <dgm:t>
        <a:bodyPr/>
        <a:lstStyle/>
        <a:p>
          <a:endParaRPr lang="es-EC"/>
        </a:p>
      </dgm:t>
    </dgm:pt>
    <dgm:pt modelId="{8257EAC9-3DA6-4BE3-AFB3-DB399C48C76E}" type="sibTrans" cxnId="{45162093-C431-4367-826F-AF6656AFC79E}">
      <dgm:prSet/>
      <dgm:spPr/>
      <dgm:t>
        <a:bodyPr/>
        <a:lstStyle/>
        <a:p>
          <a:endParaRPr lang="es-EC"/>
        </a:p>
      </dgm:t>
    </dgm:pt>
    <dgm:pt modelId="{99077E83-72F9-41CA-AEA6-4227824C2517}">
      <dgm:prSet phldrT="[Texto]"/>
      <dgm:spPr/>
      <dgm:t>
        <a:bodyPr/>
        <a:lstStyle/>
        <a:p>
          <a:r>
            <a:rPr lang="es-EC" b="1" i="0" u="none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Computación</a:t>
          </a:r>
          <a:endParaRPr lang="es-EC" b="1" i="0" u="none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gm:t>
    </dgm:pt>
    <dgm:pt modelId="{755D9DAC-27DB-46CD-8A0F-80167EA94F5C}" type="parTrans" cxnId="{81F7FA82-085C-4945-B495-6AAF08C38B66}">
      <dgm:prSet/>
      <dgm:spPr/>
      <dgm:t>
        <a:bodyPr/>
        <a:lstStyle/>
        <a:p>
          <a:endParaRPr lang="es-EC"/>
        </a:p>
      </dgm:t>
    </dgm:pt>
    <dgm:pt modelId="{CEE3C4AA-0534-4B71-A317-B63FB61C479E}" type="sibTrans" cxnId="{81F7FA82-085C-4945-B495-6AAF08C38B66}">
      <dgm:prSet/>
      <dgm:spPr/>
      <dgm:t>
        <a:bodyPr/>
        <a:lstStyle/>
        <a:p>
          <a:endParaRPr lang="es-EC"/>
        </a:p>
      </dgm:t>
    </dgm:pt>
    <dgm:pt modelId="{08EEA619-E509-49AB-9866-E506A2362BCB}">
      <dgm:prSet phldrT="[Texto]"/>
      <dgm:spPr/>
      <dgm:t>
        <a:bodyPr/>
        <a:lstStyle/>
        <a:p>
          <a:r>
            <a:rPr lang="es-EC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E. Sociales</a:t>
          </a:r>
          <a:endParaRPr lang="es-EC" b="1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gm:t>
    </dgm:pt>
    <dgm:pt modelId="{754FBB9F-9ECF-456A-8F71-77E296847E35}" type="parTrans" cxnId="{48BB1540-E58A-42F5-BD56-7CE2FD11A87B}">
      <dgm:prSet/>
      <dgm:spPr/>
      <dgm:t>
        <a:bodyPr/>
        <a:lstStyle/>
        <a:p>
          <a:endParaRPr lang="es-EC"/>
        </a:p>
      </dgm:t>
    </dgm:pt>
    <dgm:pt modelId="{159C123F-7AD8-4120-9ED7-6BFECC0697E1}" type="sibTrans" cxnId="{48BB1540-E58A-42F5-BD56-7CE2FD11A87B}">
      <dgm:prSet/>
      <dgm:spPr/>
      <dgm:t>
        <a:bodyPr/>
        <a:lstStyle/>
        <a:p>
          <a:endParaRPr lang="es-EC"/>
        </a:p>
      </dgm:t>
    </dgm:pt>
    <dgm:pt modelId="{554A7C75-CE30-4BB3-A1C4-CC49D0F67D2F}" type="pres">
      <dgm:prSet presAssocID="{13E6E47A-F162-4E3B-BE2A-6A5DC18A2F8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FC627D85-DCFB-406B-8CC8-0737A293C729}" type="pres">
      <dgm:prSet presAssocID="{EA086CE0-574E-4085-9F6E-500E3E41CFAE}" presName="node" presStyleLbl="node1" presStyleIdx="0" presStyleCnt="5" custScaleX="139269" custRadScaleRad="100057" custRadScaleInc="60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B67A2AC-0A63-4943-9EEF-347E359A9AA4}" type="pres">
      <dgm:prSet presAssocID="{EA086CE0-574E-4085-9F6E-500E3E41CFAE}" presName="spNode" presStyleCnt="0"/>
      <dgm:spPr/>
    </dgm:pt>
    <dgm:pt modelId="{FA1D29A6-9303-4D23-81C1-E6B9E455A896}" type="pres">
      <dgm:prSet presAssocID="{E45E4291-3863-4716-8900-DDEC26A60ABE}" presName="sibTrans" presStyleLbl="sibTrans1D1" presStyleIdx="0" presStyleCnt="5"/>
      <dgm:spPr/>
      <dgm:t>
        <a:bodyPr/>
        <a:lstStyle/>
        <a:p>
          <a:endParaRPr lang="es-EC"/>
        </a:p>
      </dgm:t>
    </dgm:pt>
    <dgm:pt modelId="{95E14A74-CD96-4F45-BB52-43EA68408348}" type="pres">
      <dgm:prSet presAssocID="{E39A909B-6B9B-4A5F-8084-F578238F117E}" presName="node" presStyleLbl="node1" presStyleIdx="1" presStyleCnt="5" custScaleX="136323" custRadScaleRad="97675" custRadScaleInc="-737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34AC368-72CA-49F9-91E6-2EE1C8720178}" type="pres">
      <dgm:prSet presAssocID="{E39A909B-6B9B-4A5F-8084-F578238F117E}" presName="spNode" presStyleCnt="0"/>
      <dgm:spPr/>
    </dgm:pt>
    <dgm:pt modelId="{F71D0501-9FB2-4DDA-A0CD-152B5EFB2B3B}" type="pres">
      <dgm:prSet presAssocID="{1992DFC2-F8F4-4107-A854-14A7829FF07B}" presName="sibTrans" presStyleLbl="sibTrans1D1" presStyleIdx="1" presStyleCnt="5"/>
      <dgm:spPr/>
      <dgm:t>
        <a:bodyPr/>
        <a:lstStyle/>
        <a:p>
          <a:endParaRPr lang="es-EC"/>
        </a:p>
      </dgm:t>
    </dgm:pt>
    <dgm:pt modelId="{4FF78FBE-4535-4A00-9296-A7EF4D6DE18B}" type="pres">
      <dgm:prSet presAssocID="{F06D4C6F-8D8B-4257-B466-7B4CDC0C3693}" presName="node" presStyleLbl="node1" presStyleIdx="2" presStyleCnt="5" custScaleX="158003" custRadScaleRad="109549" custRadScaleInc="-4429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08C2BF5-08D1-43CF-B5BD-57421A39E694}" type="pres">
      <dgm:prSet presAssocID="{F06D4C6F-8D8B-4257-B466-7B4CDC0C3693}" presName="spNode" presStyleCnt="0"/>
      <dgm:spPr/>
    </dgm:pt>
    <dgm:pt modelId="{FD5C0722-9935-4F0B-83AF-68384F9607E0}" type="pres">
      <dgm:prSet presAssocID="{8257EAC9-3DA6-4BE3-AFB3-DB399C48C76E}" presName="sibTrans" presStyleLbl="sibTrans1D1" presStyleIdx="2" presStyleCnt="5"/>
      <dgm:spPr/>
      <dgm:t>
        <a:bodyPr/>
        <a:lstStyle/>
        <a:p>
          <a:endParaRPr lang="es-EC"/>
        </a:p>
      </dgm:t>
    </dgm:pt>
    <dgm:pt modelId="{78588F04-6B65-423D-A289-ABB3318FA9C1}" type="pres">
      <dgm:prSet presAssocID="{99077E83-72F9-41CA-AEA6-4227824C2517}" presName="node" presStyleLbl="node1" presStyleIdx="3" presStyleCnt="5" custScaleX="142686" custRadScaleRad="114314" custRadScaleInc="53529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5074F20-0466-4C8B-A601-8D75DD91A46E}" type="pres">
      <dgm:prSet presAssocID="{99077E83-72F9-41CA-AEA6-4227824C2517}" presName="spNode" presStyleCnt="0"/>
      <dgm:spPr/>
    </dgm:pt>
    <dgm:pt modelId="{00FF491F-12C6-412D-8410-ADB798F3307D}" type="pres">
      <dgm:prSet presAssocID="{CEE3C4AA-0534-4B71-A317-B63FB61C479E}" presName="sibTrans" presStyleLbl="sibTrans1D1" presStyleIdx="3" presStyleCnt="5"/>
      <dgm:spPr/>
      <dgm:t>
        <a:bodyPr/>
        <a:lstStyle/>
        <a:p>
          <a:endParaRPr lang="es-EC"/>
        </a:p>
      </dgm:t>
    </dgm:pt>
    <dgm:pt modelId="{5F92C84F-27A3-4FF3-A619-4AD7659F43BA}" type="pres">
      <dgm:prSet presAssocID="{08EEA619-E509-49AB-9866-E506A2362BCB}" presName="node" presStyleLbl="node1" presStyleIdx="4" presStyleCnt="5" custScaleX="132557" custRadScaleRad="95843" custRadScaleInc="901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A3898E3-34E6-4F20-B219-98B4677A3A3D}" type="pres">
      <dgm:prSet presAssocID="{08EEA619-E509-49AB-9866-E506A2362BCB}" presName="spNode" presStyleCnt="0"/>
      <dgm:spPr/>
    </dgm:pt>
    <dgm:pt modelId="{F1D78D1F-F201-45A2-B2EA-3D3561FA8B3A}" type="pres">
      <dgm:prSet presAssocID="{159C123F-7AD8-4120-9ED7-6BFECC0697E1}" presName="sibTrans" presStyleLbl="sibTrans1D1" presStyleIdx="4" presStyleCnt="5"/>
      <dgm:spPr/>
      <dgm:t>
        <a:bodyPr/>
        <a:lstStyle/>
        <a:p>
          <a:endParaRPr lang="es-EC"/>
        </a:p>
      </dgm:t>
    </dgm:pt>
  </dgm:ptLst>
  <dgm:cxnLst>
    <dgm:cxn modelId="{76CD9A58-0641-4017-BB54-64E1D2F2BC7E}" type="presOf" srcId="{E45E4291-3863-4716-8900-DDEC26A60ABE}" destId="{FA1D29A6-9303-4D23-81C1-E6B9E455A896}" srcOrd="0" destOrd="0" presId="urn:microsoft.com/office/officeart/2005/8/layout/cycle5"/>
    <dgm:cxn modelId="{8E6B7700-8881-4B91-9CB0-2A5AED69409F}" type="presOf" srcId="{CEE3C4AA-0534-4B71-A317-B63FB61C479E}" destId="{00FF491F-12C6-412D-8410-ADB798F3307D}" srcOrd="0" destOrd="0" presId="urn:microsoft.com/office/officeart/2005/8/layout/cycle5"/>
    <dgm:cxn modelId="{91530E56-8A91-4C63-8130-8526498A46BA}" type="presOf" srcId="{F06D4C6F-8D8B-4257-B466-7B4CDC0C3693}" destId="{4FF78FBE-4535-4A00-9296-A7EF4D6DE18B}" srcOrd="0" destOrd="0" presId="urn:microsoft.com/office/officeart/2005/8/layout/cycle5"/>
    <dgm:cxn modelId="{45162093-C431-4367-826F-AF6656AFC79E}" srcId="{13E6E47A-F162-4E3B-BE2A-6A5DC18A2F83}" destId="{F06D4C6F-8D8B-4257-B466-7B4CDC0C3693}" srcOrd="2" destOrd="0" parTransId="{8A8F90FE-1F9B-42E8-9106-6D0156440920}" sibTransId="{8257EAC9-3DA6-4BE3-AFB3-DB399C48C76E}"/>
    <dgm:cxn modelId="{68AEB929-F6C9-4F2B-BE5B-E07688464BF5}" type="presOf" srcId="{13E6E47A-F162-4E3B-BE2A-6A5DC18A2F83}" destId="{554A7C75-CE30-4BB3-A1C4-CC49D0F67D2F}" srcOrd="0" destOrd="0" presId="urn:microsoft.com/office/officeart/2005/8/layout/cycle5"/>
    <dgm:cxn modelId="{728213BB-31EA-4463-A438-7BDBB1DE7E4C}" type="presOf" srcId="{1992DFC2-F8F4-4107-A854-14A7829FF07B}" destId="{F71D0501-9FB2-4DDA-A0CD-152B5EFB2B3B}" srcOrd="0" destOrd="0" presId="urn:microsoft.com/office/officeart/2005/8/layout/cycle5"/>
    <dgm:cxn modelId="{F2D88413-A6BC-499F-80AB-30A428EA41A5}" type="presOf" srcId="{159C123F-7AD8-4120-9ED7-6BFECC0697E1}" destId="{F1D78D1F-F201-45A2-B2EA-3D3561FA8B3A}" srcOrd="0" destOrd="0" presId="urn:microsoft.com/office/officeart/2005/8/layout/cycle5"/>
    <dgm:cxn modelId="{81F7FA82-085C-4945-B495-6AAF08C38B66}" srcId="{13E6E47A-F162-4E3B-BE2A-6A5DC18A2F83}" destId="{99077E83-72F9-41CA-AEA6-4227824C2517}" srcOrd="3" destOrd="0" parTransId="{755D9DAC-27DB-46CD-8A0F-80167EA94F5C}" sibTransId="{CEE3C4AA-0534-4B71-A317-B63FB61C479E}"/>
    <dgm:cxn modelId="{49CE539D-47D7-40B3-9A17-7931DB75E04E}" srcId="{13E6E47A-F162-4E3B-BE2A-6A5DC18A2F83}" destId="{EA086CE0-574E-4085-9F6E-500E3E41CFAE}" srcOrd="0" destOrd="0" parTransId="{C58CE6C1-F05D-4351-ADF3-AF1F6CEB2B25}" sibTransId="{E45E4291-3863-4716-8900-DDEC26A60ABE}"/>
    <dgm:cxn modelId="{C405617D-034F-44F6-8258-8BCF401B623B}" type="presOf" srcId="{99077E83-72F9-41CA-AEA6-4227824C2517}" destId="{78588F04-6B65-423D-A289-ABB3318FA9C1}" srcOrd="0" destOrd="0" presId="urn:microsoft.com/office/officeart/2005/8/layout/cycle5"/>
    <dgm:cxn modelId="{2822BAE7-7860-4A97-8955-E2E71C7A9349}" type="presOf" srcId="{08EEA619-E509-49AB-9866-E506A2362BCB}" destId="{5F92C84F-27A3-4FF3-A619-4AD7659F43BA}" srcOrd="0" destOrd="0" presId="urn:microsoft.com/office/officeart/2005/8/layout/cycle5"/>
    <dgm:cxn modelId="{48BB1540-E58A-42F5-BD56-7CE2FD11A87B}" srcId="{13E6E47A-F162-4E3B-BE2A-6A5DC18A2F83}" destId="{08EEA619-E509-49AB-9866-E506A2362BCB}" srcOrd="4" destOrd="0" parTransId="{754FBB9F-9ECF-456A-8F71-77E296847E35}" sibTransId="{159C123F-7AD8-4120-9ED7-6BFECC0697E1}"/>
    <dgm:cxn modelId="{4AEF1BBB-7634-43AD-B546-17988B16D999}" type="presOf" srcId="{8257EAC9-3DA6-4BE3-AFB3-DB399C48C76E}" destId="{FD5C0722-9935-4F0B-83AF-68384F9607E0}" srcOrd="0" destOrd="0" presId="urn:microsoft.com/office/officeart/2005/8/layout/cycle5"/>
    <dgm:cxn modelId="{E1C27F6C-1BE7-47ED-89B3-BD11F3D9C310}" type="presOf" srcId="{EA086CE0-574E-4085-9F6E-500E3E41CFAE}" destId="{FC627D85-DCFB-406B-8CC8-0737A293C729}" srcOrd="0" destOrd="0" presId="urn:microsoft.com/office/officeart/2005/8/layout/cycle5"/>
    <dgm:cxn modelId="{804C74AA-2CE9-458D-A47A-442CC5BB2455}" srcId="{13E6E47A-F162-4E3B-BE2A-6A5DC18A2F83}" destId="{E39A909B-6B9B-4A5F-8084-F578238F117E}" srcOrd="1" destOrd="0" parTransId="{E61056EF-E972-40AB-8D6B-DCF7FECEF9C2}" sibTransId="{1992DFC2-F8F4-4107-A854-14A7829FF07B}"/>
    <dgm:cxn modelId="{21FF7D87-3178-4F85-8CE3-84EEE564415D}" type="presOf" srcId="{E39A909B-6B9B-4A5F-8084-F578238F117E}" destId="{95E14A74-CD96-4F45-BB52-43EA68408348}" srcOrd="0" destOrd="0" presId="urn:microsoft.com/office/officeart/2005/8/layout/cycle5"/>
    <dgm:cxn modelId="{352441B4-0708-4D44-9F9C-2342C1380CE0}" type="presParOf" srcId="{554A7C75-CE30-4BB3-A1C4-CC49D0F67D2F}" destId="{FC627D85-DCFB-406B-8CC8-0737A293C729}" srcOrd="0" destOrd="0" presId="urn:microsoft.com/office/officeart/2005/8/layout/cycle5"/>
    <dgm:cxn modelId="{B23C61B6-7A6D-49FC-8560-5637EF561D3F}" type="presParOf" srcId="{554A7C75-CE30-4BB3-A1C4-CC49D0F67D2F}" destId="{CB67A2AC-0A63-4943-9EEF-347E359A9AA4}" srcOrd="1" destOrd="0" presId="urn:microsoft.com/office/officeart/2005/8/layout/cycle5"/>
    <dgm:cxn modelId="{BBED8951-3005-4E97-A7B9-4710A3B805DF}" type="presParOf" srcId="{554A7C75-CE30-4BB3-A1C4-CC49D0F67D2F}" destId="{FA1D29A6-9303-4D23-81C1-E6B9E455A896}" srcOrd="2" destOrd="0" presId="urn:microsoft.com/office/officeart/2005/8/layout/cycle5"/>
    <dgm:cxn modelId="{67AE1A9B-3E38-4C99-BAEC-67287864462D}" type="presParOf" srcId="{554A7C75-CE30-4BB3-A1C4-CC49D0F67D2F}" destId="{95E14A74-CD96-4F45-BB52-43EA68408348}" srcOrd="3" destOrd="0" presId="urn:microsoft.com/office/officeart/2005/8/layout/cycle5"/>
    <dgm:cxn modelId="{1F062358-D859-4C48-9749-F90F1CFFAF3C}" type="presParOf" srcId="{554A7C75-CE30-4BB3-A1C4-CC49D0F67D2F}" destId="{D34AC368-72CA-49F9-91E6-2EE1C8720178}" srcOrd="4" destOrd="0" presId="urn:microsoft.com/office/officeart/2005/8/layout/cycle5"/>
    <dgm:cxn modelId="{0766B544-C646-4C1E-A695-68883AC9AD91}" type="presParOf" srcId="{554A7C75-CE30-4BB3-A1C4-CC49D0F67D2F}" destId="{F71D0501-9FB2-4DDA-A0CD-152B5EFB2B3B}" srcOrd="5" destOrd="0" presId="urn:microsoft.com/office/officeart/2005/8/layout/cycle5"/>
    <dgm:cxn modelId="{A774A70C-0E9C-42DE-B6E0-9174EF817C08}" type="presParOf" srcId="{554A7C75-CE30-4BB3-A1C4-CC49D0F67D2F}" destId="{4FF78FBE-4535-4A00-9296-A7EF4D6DE18B}" srcOrd="6" destOrd="0" presId="urn:microsoft.com/office/officeart/2005/8/layout/cycle5"/>
    <dgm:cxn modelId="{54D8E9EB-14CC-4A38-A5A1-B8EDDB56D7B0}" type="presParOf" srcId="{554A7C75-CE30-4BB3-A1C4-CC49D0F67D2F}" destId="{008C2BF5-08D1-43CF-B5BD-57421A39E694}" srcOrd="7" destOrd="0" presId="urn:microsoft.com/office/officeart/2005/8/layout/cycle5"/>
    <dgm:cxn modelId="{1B8E370E-ECBB-4EE4-B45E-EAC683204FC4}" type="presParOf" srcId="{554A7C75-CE30-4BB3-A1C4-CC49D0F67D2F}" destId="{FD5C0722-9935-4F0B-83AF-68384F9607E0}" srcOrd="8" destOrd="0" presId="urn:microsoft.com/office/officeart/2005/8/layout/cycle5"/>
    <dgm:cxn modelId="{A2EA7980-0FF5-45B3-918F-A94DAB20CC17}" type="presParOf" srcId="{554A7C75-CE30-4BB3-A1C4-CC49D0F67D2F}" destId="{78588F04-6B65-423D-A289-ABB3318FA9C1}" srcOrd="9" destOrd="0" presId="urn:microsoft.com/office/officeart/2005/8/layout/cycle5"/>
    <dgm:cxn modelId="{86B48CF3-A999-400A-A7CC-EBCCA4947421}" type="presParOf" srcId="{554A7C75-CE30-4BB3-A1C4-CC49D0F67D2F}" destId="{C5074F20-0466-4C8B-A601-8D75DD91A46E}" srcOrd="10" destOrd="0" presId="urn:microsoft.com/office/officeart/2005/8/layout/cycle5"/>
    <dgm:cxn modelId="{E87B9CCC-A12D-4D54-838A-B611806AB4EE}" type="presParOf" srcId="{554A7C75-CE30-4BB3-A1C4-CC49D0F67D2F}" destId="{00FF491F-12C6-412D-8410-ADB798F3307D}" srcOrd="11" destOrd="0" presId="urn:microsoft.com/office/officeart/2005/8/layout/cycle5"/>
    <dgm:cxn modelId="{0E6A707E-2518-4593-B8B9-EC1A32D8B1B1}" type="presParOf" srcId="{554A7C75-CE30-4BB3-A1C4-CC49D0F67D2F}" destId="{5F92C84F-27A3-4FF3-A619-4AD7659F43BA}" srcOrd="12" destOrd="0" presId="urn:microsoft.com/office/officeart/2005/8/layout/cycle5"/>
    <dgm:cxn modelId="{1C0C1BEC-4337-4B7C-A4F9-1457D2090F8F}" type="presParOf" srcId="{554A7C75-CE30-4BB3-A1C4-CC49D0F67D2F}" destId="{7A3898E3-34E6-4F20-B219-98B4677A3A3D}" srcOrd="13" destOrd="0" presId="urn:microsoft.com/office/officeart/2005/8/layout/cycle5"/>
    <dgm:cxn modelId="{EECA6EEF-F52B-4D99-AF60-F6A32805FE5D}" type="presParOf" srcId="{554A7C75-CE30-4BB3-A1C4-CC49D0F67D2F}" destId="{F1D78D1F-F201-45A2-B2EA-3D3561FA8B3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7A6065-47BB-4115-B43B-1DA2D9AF334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EC96D024-4EEF-4E5E-ACD6-E75A9B8C4BD0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Vinces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88FF454A-9AA3-4911-8541-1F597DE25E27}" type="parTrans" cxnId="{F2A624A2-3E8F-45A7-9C4B-B6C01DF8416A}">
      <dgm:prSet/>
      <dgm:spPr/>
      <dgm:t>
        <a:bodyPr/>
        <a:lstStyle/>
        <a:p>
          <a:endParaRPr lang="es-EC"/>
        </a:p>
      </dgm:t>
    </dgm:pt>
    <dgm:pt modelId="{165EDB8A-AEAC-4779-9643-6AAB2CCF4ECE}" type="sibTrans" cxnId="{F2A624A2-3E8F-45A7-9C4B-B6C01DF8416A}">
      <dgm:prSet/>
      <dgm:spPr/>
      <dgm:t>
        <a:bodyPr/>
        <a:lstStyle/>
        <a:p>
          <a:endParaRPr lang="es-EC"/>
        </a:p>
      </dgm:t>
    </dgm:pt>
    <dgm:pt modelId="{9D42C807-5CBF-4940-AA69-2855184ACE88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Babahoyo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F1E2050E-6A97-4672-BEB2-7A6D92E78CE7}" type="parTrans" cxnId="{282195FE-2F86-4536-BFA9-6DF85A0E0B07}">
      <dgm:prSet/>
      <dgm:spPr/>
      <dgm:t>
        <a:bodyPr/>
        <a:lstStyle/>
        <a:p>
          <a:endParaRPr lang="es-EC"/>
        </a:p>
      </dgm:t>
    </dgm:pt>
    <dgm:pt modelId="{DDFEE3BB-D4E4-4F25-B7C3-F40E9FB2C575}" type="sibTrans" cxnId="{282195FE-2F86-4536-BFA9-6DF85A0E0B07}">
      <dgm:prSet/>
      <dgm:spPr/>
      <dgm:t>
        <a:bodyPr/>
        <a:lstStyle/>
        <a:p>
          <a:endParaRPr lang="es-EC"/>
        </a:p>
      </dgm:t>
    </dgm:pt>
    <dgm:pt modelId="{04569C07-8723-4B18-BE8C-231952F2DB4A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Quevedo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AE656C30-9845-4BE8-86A4-F68746F64671}" type="parTrans" cxnId="{D6D3FAFC-52C7-4CE4-A528-1B7289523404}">
      <dgm:prSet/>
      <dgm:spPr/>
      <dgm:t>
        <a:bodyPr/>
        <a:lstStyle/>
        <a:p>
          <a:endParaRPr lang="es-EC"/>
        </a:p>
      </dgm:t>
    </dgm:pt>
    <dgm:pt modelId="{98975004-4350-4902-85BB-854905A9AC7B}" type="sibTrans" cxnId="{D6D3FAFC-52C7-4CE4-A528-1B7289523404}">
      <dgm:prSet/>
      <dgm:spPr/>
      <dgm:t>
        <a:bodyPr/>
        <a:lstStyle/>
        <a:p>
          <a:endParaRPr lang="es-EC"/>
        </a:p>
      </dgm:t>
    </dgm:pt>
    <dgm:pt modelId="{7EEB3180-5B4B-4C00-9D09-B1110A9DBA6D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Valencia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99665ACD-E549-453C-ACC7-B9B154D5C6CA}" type="parTrans" cxnId="{C8DDBDFF-1E67-4C1B-8A9D-C6946B97684F}">
      <dgm:prSet/>
      <dgm:spPr/>
      <dgm:t>
        <a:bodyPr/>
        <a:lstStyle/>
        <a:p>
          <a:endParaRPr lang="es-EC"/>
        </a:p>
      </dgm:t>
    </dgm:pt>
    <dgm:pt modelId="{6BDB914A-0627-4F60-91D0-4BEE5A67A30B}" type="sibTrans" cxnId="{C8DDBDFF-1E67-4C1B-8A9D-C6946B97684F}">
      <dgm:prSet/>
      <dgm:spPr/>
      <dgm:t>
        <a:bodyPr/>
        <a:lstStyle/>
        <a:p>
          <a:endParaRPr lang="es-EC"/>
        </a:p>
      </dgm:t>
    </dgm:pt>
    <dgm:pt modelId="{15F356E2-E69E-445C-915C-3BB1855247F4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Baba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FD3E4633-ECD2-40C4-B9C5-C138209D37DB}" type="parTrans" cxnId="{94E953AA-9CEE-4E99-8621-8F6574420E05}">
      <dgm:prSet/>
      <dgm:spPr/>
      <dgm:t>
        <a:bodyPr/>
        <a:lstStyle/>
        <a:p>
          <a:endParaRPr lang="es-EC"/>
        </a:p>
      </dgm:t>
    </dgm:pt>
    <dgm:pt modelId="{D9624B71-558F-4F74-A611-E370CF37E3F7}" type="sibTrans" cxnId="{94E953AA-9CEE-4E99-8621-8F6574420E05}">
      <dgm:prSet/>
      <dgm:spPr/>
      <dgm:t>
        <a:bodyPr/>
        <a:lstStyle/>
        <a:p>
          <a:endParaRPr lang="es-EC"/>
        </a:p>
      </dgm:t>
    </dgm:pt>
    <dgm:pt modelId="{E5EB13FB-00A6-4E9F-A60B-B64C114793C4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Buena fe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86DBFB4B-75B9-49E5-829F-7E2937CE6732}" type="parTrans" cxnId="{0FCDA5C7-1D22-4D63-AB2B-B29B37AAEE1E}">
      <dgm:prSet/>
      <dgm:spPr/>
      <dgm:t>
        <a:bodyPr/>
        <a:lstStyle/>
        <a:p>
          <a:endParaRPr lang="es-EC"/>
        </a:p>
      </dgm:t>
    </dgm:pt>
    <dgm:pt modelId="{DAC66822-92EE-482C-9918-70027E384D00}" type="sibTrans" cxnId="{0FCDA5C7-1D22-4D63-AB2B-B29B37AAEE1E}">
      <dgm:prSet/>
      <dgm:spPr/>
      <dgm:t>
        <a:bodyPr/>
        <a:lstStyle/>
        <a:p>
          <a:endParaRPr lang="es-EC"/>
        </a:p>
      </dgm:t>
    </dgm:pt>
    <dgm:pt modelId="{ABB51ACF-7D25-44A5-B898-E6D7C4974CDD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Urdaneta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259744C7-A8D0-4BD3-BBC3-862DC0A49EA8}" type="parTrans" cxnId="{2B46E299-E56F-4F48-9EC3-FA0AF45E24CE}">
      <dgm:prSet/>
      <dgm:spPr/>
      <dgm:t>
        <a:bodyPr/>
        <a:lstStyle/>
        <a:p>
          <a:endParaRPr lang="es-EC"/>
        </a:p>
      </dgm:t>
    </dgm:pt>
    <dgm:pt modelId="{44268F5D-0914-4C36-9938-1478D04684A2}" type="sibTrans" cxnId="{2B46E299-E56F-4F48-9EC3-FA0AF45E24CE}">
      <dgm:prSet/>
      <dgm:spPr/>
      <dgm:t>
        <a:bodyPr/>
        <a:lstStyle/>
        <a:p>
          <a:endParaRPr lang="es-EC"/>
        </a:p>
      </dgm:t>
    </dgm:pt>
    <dgm:pt modelId="{EE12A7B9-DD28-47D7-AC1D-DA2A6EAB11D9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Quinsaloma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74E7287E-9475-483D-B642-31A9D102C34F}" type="parTrans" cxnId="{CAE51081-FFC2-4C18-BCF6-4F6AD2A0D169}">
      <dgm:prSet/>
      <dgm:spPr/>
      <dgm:t>
        <a:bodyPr/>
        <a:lstStyle/>
        <a:p>
          <a:endParaRPr lang="es-EC"/>
        </a:p>
      </dgm:t>
    </dgm:pt>
    <dgm:pt modelId="{70AFFBA8-ABFA-45D9-88C0-970C8656E933}" type="sibTrans" cxnId="{CAE51081-FFC2-4C18-BCF6-4F6AD2A0D169}">
      <dgm:prSet/>
      <dgm:spPr/>
      <dgm:t>
        <a:bodyPr/>
        <a:lstStyle/>
        <a:p>
          <a:endParaRPr lang="es-EC"/>
        </a:p>
      </dgm:t>
    </dgm:pt>
    <dgm:pt modelId="{F9A17D8A-85AE-4479-B4A1-C0C2E2F0EC31}">
      <dgm:prSet phldrT="[Texto]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es-EC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Montalvo</a:t>
          </a:r>
          <a:endParaRPr lang="es-EC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E8B1D192-5DD6-4A39-9328-FA1B54427595}" type="parTrans" cxnId="{CB3CBFEE-5373-4835-8FD9-120D37A3F708}">
      <dgm:prSet/>
      <dgm:spPr/>
      <dgm:t>
        <a:bodyPr/>
        <a:lstStyle/>
        <a:p>
          <a:endParaRPr lang="es-EC"/>
        </a:p>
      </dgm:t>
    </dgm:pt>
    <dgm:pt modelId="{B839825D-B07A-4AE4-91D5-11484E59E2A6}" type="sibTrans" cxnId="{CB3CBFEE-5373-4835-8FD9-120D37A3F708}">
      <dgm:prSet/>
      <dgm:spPr/>
      <dgm:t>
        <a:bodyPr/>
        <a:lstStyle/>
        <a:p>
          <a:endParaRPr lang="es-EC"/>
        </a:p>
      </dgm:t>
    </dgm:pt>
    <dgm:pt modelId="{C5B338AA-8147-4E35-8786-93A2BF0B7EAE}" type="pres">
      <dgm:prSet presAssocID="{AC7A6065-47BB-4115-B43B-1DA2D9AF33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9FF55028-755D-4519-94B3-8618A9DC3D60}" type="pres">
      <dgm:prSet presAssocID="{EC96D024-4EEF-4E5E-ACD6-E75A9B8C4BD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BAF1086-0F28-429F-90C0-25541D24B078}" type="pres">
      <dgm:prSet presAssocID="{165EDB8A-AEAC-4779-9643-6AAB2CCF4ECE}" presName="sibTrans" presStyleCnt="0"/>
      <dgm:spPr/>
    </dgm:pt>
    <dgm:pt modelId="{2C9679D8-5522-4E54-9683-B5EF91960590}" type="pres">
      <dgm:prSet presAssocID="{7EEB3180-5B4B-4C00-9D09-B1110A9DBA6D}" presName="node" presStyleLbl="node1" presStyleIdx="1" presStyleCnt="3" custLinFactNeighborX="-33175" custLinFactNeighborY="0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B0F4932-3FAD-412B-AD13-BBB1853F3544}" type="pres">
      <dgm:prSet presAssocID="{6BDB914A-0627-4F60-91D0-4BEE5A67A30B}" presName="sibTrans" presStyleCnt="0"/>
      <dgm:spPr/>
    </dgm:pt>
    <dgm:pt modelId="{C33F168B-09AA-4658-8BA4-1E1FEA288C92}" type="pres">
      <dgm:prSet presAssocID="{ABB51ACF-7D25-44A5-B898-E6D7C4974CD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CB3CBFEE-5373-4835-8FD9-120D37A3F708}" srcId="{ABB51ACF-7D25-44A5-B898-E6D7C4974CDD}" destId="{F9A17D8A-85AE-4479-B4A1-C0C2E2F0EC31}" srcOrd="1" destOrd="0" parTransId="{E8B1D192-5DD6-4A39-9328-FA1B54427595}" sibTransId="{B839825D-B07A-4AE4-91D5-11484E59E2A6}"/>
    <dgm:cxn modelId="{D6D3FAFC-52C7-4CE4-A528-1B7289523404}" srcId="{EC96D024-4EEF-4E5E-ACD6-E75A9B8C4BD0}" destId="{04569C07-8723-4B18-BE8C-231952F2DB4A}" srcOrd="1" destOrd="0" parTransId="{AE656C30-9845-4BE8-86A4-F68746F64671}" sibTransId="{98975004-4350-4902-85BB-854905A9AC7B}"/>
    <dgm:cxn modelId="{282195FE-2F86-4536-BFA9-6DF85A0E0B07}" srcId="{EC96D024-4EEF-4E5E-ACD6-E75A9B8C4BD0}" destId="{9D42C807-5CBF-4940-AA69-2855184ACE88}" srcOrd="0" destOrd="0" parTransId="{F1E2050E-6A97-4672-BEB2-7A6D92E78CE7}" sibTransId="{DDFEE3BB-D4E4-4F25-B7C3-F40E9FB2C575}"/>
    <dgm:cxn modelId="{16FBD45B-9F98-4027-A3E0-0498D0E2FAA5}" type="presOf" srcId="{E5EB13FB-00A6-4E9F-A60B-B64C114793C4}" destId="{2C9679D8-5522-4E54-9683-B5EF91960590}" srcOrd="0" destOrd="2" presId="urn:microsoft.com/office/officeart/2005/8/layout/hList6"/>
    <dgm:cxn modelId="{0182D917-5F3A-40DC-A8C2-F6620FF460BC}" type="presOf" srcId="{04569C07-8723-4B18-BE8C-231952F2DB4A}" destId="{9FF55028-755D-4519-94B3-8618A9DC3D60}" srcOrd="0" destOrd="2" presId="urn:microsoft.com/office/officeart/2005/8/layout/hList6"/>
    <dgm:cxn modelId="{83E21139-1F1A-4A5C-9D24-F37D9E9EB3C2}" type="presOf" srcId="{EC96D024-4EEF-4E5E-ACD6-E75A9B8C4BD0}" destId="{9FF55028-755D-4519-94B3-8618A9DC3D60}" srcOrd="0" destOrd="0" presId="urn:microsoft.com/office/officeart/2005/8/layout/hList6"/>
    <dgm:cxn modelId="{2B46E299-E56F-4F48-9EC3-FA0AF45E24CE}" srcId="{AC7A6065-47BB-4115-B43B-1DA2D9AF3343}" destId="{ABB51ACF-7D25-44A5-B898-E6D7C4974CDD}" srcOrd="2" destOrd="0" parTransId="{259744C7-A8D0-4BD3-BBC3-862DC0A49EA8}" sibTransId="{44268F5D-0914-4C36-9938-1478D04684A2}"/>
    <dgm:cxn modelId="{BAEE3AAB-DA49-41D8-B3F8-2936184AAC71}" type="presOf" srcId="{F9A17D8A-85AE-4479-B4A1-C0C2E2F0EC31}" destId="{C33F168B-09AA-4658-8BA4-1E1FEA288C92}" srcOrd="0" destOrd="2" presId="urn:microsoft.com/office/officeart/2005/8/layout/hList6"/>
    <dgm:cxn modelId="{F2A624A2-3E8F-45A7-9C4B-B6C01DF8416A}" srcId="{AC7A6065-47BB-4115-B43B-1DA2D9AF3343}" destId="{EC96D024-4EEF-4E5E-ACD6-E75A9B8C4BD0}" srcOrd="0" destOrd="0" parTransId="{88FF454A-9AA3-4911-8541-1F597DE25E27}" sibTransId="{165EDB8A-AEAC-4779-9643-6AAB2CCF4ECE}"/>
    <dgm:cxn modelId="{CAE51081-FFC2-4C18-BCF6-4F6AD2A0D169}" srcId="{ABB51ACF-7D25-44A5-B898-E6D7C4974CDD}" destId="{EE12A7B9-DD28-47D7-AC1D-DA2A6EAB11D9}" srcOrd="0" destOrd="0" parTransId="{74E7287E-9475-483D-B642-31A9D102C34F}" sibTransId="{70AFFBA8-ABFA-45D9-88C0-970C8656E933}"/>
    <dgm:cxn modelId="{B510E12F-039A-4B4B-8A85-5E90E8FCE634}" type="presOf" srcId="{ABB51ACF-7D25-44A5-B898-E6D7C4974CDD}" destId="{C33F168B-09AA-4658-8BA4-1E1FEA288C92}" srcOrd="0" destOrd="0" presId="urn:microsoft.com/office/officeart/2005/8/layout/hList6"/>
    <dgm:cxn modelId="{94E953AA-9CEE-4E99-8621-8F6574420E05}" srcId="{7EEB3180-5B4B-4C00-9D09-B1110A9DBA6D}" destId="{15F356E2-E69E-445C-915C-3BB1855247F4}" srcOrd="0" destOrd="0" parTransId="{FD3E4633-ECD2-40C4-B9C5-C138209D37DB}" sibTransId="{D9624B71-558F-4F74-A611-E370CF37E3F7}"/>
    <dgm:cxn modelId="{7282D4B8-4A7B-4DA6-B68A-7A176E7360E2}" type="presOf" srcId="{7EEB3180-5B4B-4C00-9D09-B1110A9DBA6D}" destId="{2C9679D8-5522-4E54-9683-B5EF91960590}" srcOrd="0" destOrd="0" presId="urn:microsoft.com/office/officeart/2005/8/layout/hList6"/>
    <dgm:cxn modelId="{0FCDA5C7-1D22-4D63-AB2B-B29B37AAEE1E}" srcId="{7EEB3180-5B4B-4C00-9D09-B1110A9DBA6D}" destId="{E5EB13FB-00A6-4E9F-A60B-B64C114793C4}" srcOrd="1" destOrd="0" parTransId="{86DBFB4B-75B9-49E5-829F-7E2937CE6732}" sibTransId="{DAC66822-92EE-482C-9918-70027E384D00}"/>
    <dgm:cxn modelId="{D01F601C-1085-4FFB-9985-1098F24A83A0}" type="presOf" srcId="{15F356E2-E69E-445C-915C-3BB1855247F4}" destId="{2C9679D8-5522-4E54-9683-B5EF91960590}" srcOrd="0" destOrd="1" presId="urn:microsoft.com/office/officeart/2005/8/layout/hList6"/>
    <dgm:cxn modelId="{C8DDBDFF-1E67-4C1B-8A9D-C6946B97684F}" srcId="{AC7A6065-47BB-4115-B43B-1DA2D9AF3343}" destId="{7EEB3180-5B4B-4C00-9D09-B1110A9DBA6D}" srcOrd="1" destOrd="0" parTransId="{99665ACD-E549-453C-ACC7-B9B154D5C6CA}" sibTransId="{6BDB914A-0627-4F60-91D0-4BEE5A67A30B}"/>
    <dgm:cxn modelId="{44F058EC-50BC-4D3A-A16A-BA9AA4B08E34}" type="presOf" srcId="{9D42C807-5CBF-4940-AA69-2855184ACE88}" destId="{9FF55028-755D-4519-94B3-8618A9DC3D60}" srcOrd="0" destOrd="1" presId="urn:microsoft.com/office/officeart/2005/8/layout/hList6"/>
    <dgm:cxn modelId="{5C401809-0055-4AC3-AE37-B884FE44765A}" type="presOf" srcId="{AC7A6065-47BB-4115-B43B-1DA2D9AF3343}" destId="{C5B338AA-8147-4E35-8786-93A2BF0B7EAE}" srcOrd="0" destOrd="0" presId="urn:microsoft.com/office/officeart/2005/8/layout/hList6"/>
    <dgm:cxn modelId="{D56348CC-CEE2-46B3-9522-EB8EB51891EA}" type="presOf" srcId="{EE12A7B9-DD28-47D7-AC1D-DA2A6EAB11D9}" destId="{C33F168B-09AA-4658-8BA4-1E1FEA288C92}" srcOrd="0" destOrd="1" presId="urn:microsoft.com/office/officeart/2005/8/layout/hList6"/>
    <dgm:cxn modelId="{C032F3A1-CD4C-4107-8F1D-2B5D96ED3E57}" type="presParOf" srcId="{C5B338AA-8147-4E35-8786-93A2BF0B7EAE}" destId="{9FF55028-755D-4519-94B3-8618A9DC3D60}" srcOrd="0" destOrd="0" presId="urn:microsoft.com/office/officeart/2005/8/layout/hList6"/>
    <dgm:cxn modelId="{74133B81-6379-49DF-8BD7-5D40957351CA}" type="presParOf" srcId="{C5B338AA-8147-4E35-8786-93A2BF0B7EAE}" destId="{ABAF1086-0F28-429F-90C0-25541D24B078}" srcOrd="1" destOrd="0" presId="urn:microsoft.com/office/officeart/2005/8/layout/hList6"/>
    <dgm:cxn modelId="{F70FFCCF-D13D-4B08-BC6F-A10F1DE580B7}" type="presParOf" srcId="{C5B338AA-8147-4E35-8786-93A2BF0B7EAE}" destId="{2C9679D8-5522-4E54-9683-B5EF91960590}" srcOrd="2" destOrd="0" presId="urn:microsoft.com/office/officeart/2005/8/layout/hList6"/>
    <dgm:cxn modelId="{7F50ABCA-F3E4-42E7-8541-C0F1D99D3A89}" type="presParOf" srcId="{C5B338AA-8147-4E35-8786-93A2BF0B7EAE}" destId="{2B0F4932-3FAD-412B-AD13-BBB1853F3544}" srcOrd="3" destOrd="0" presId="urn:microsoft.com/office/officeart/2005/8/layout/hList6"/>
    <dgm:cxn modelId="{3D7EE23C-00DD-40AB-A129-0F5E7533B034}" type="presParOf" srcId="{C5B338AA-8147-4E35-8786-93A2BF0B7EAE}" destId="{C33F168B-09AA-4658-8BA4-1E1FEA288C9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27D85-DCFB-406B-8CC8-0737A293C729}">
      <dsp:nvSpPr>
        <dsp:cNvPr id="0" name=""/>
        <dsp:cNvSpPr/>
      </dsp:nvSpPr>
      <dsp:spPr>
        <a:xfrm>
          <a:off x="1224133" y="0"/>
          <a:ext cx="1496432" cy="698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b="1" i="1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lenguaje</a:t>
          </a:r>
          <a:endParaRPr lang="es-EC" sz="1700" b="1" i="1" kern="120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sp:txBody>
      <dsp:txXfrm>
        <a:off x="1258227" y="34094"/>
        <a:ext cx="1428244" cy="630230"/>
      </dsp:txXfrm>
    </dsp:sp>
    <dsp:sp modelId="{FA1D29A6-9303-4D23-81C1-E6B9E455A896}">
      <dsp:nvSpPr>
        <dsp:cNvPr id="0" name=""/>
        <dsp:cNvSpPr/>
      </dsp:nvSpPr>
      <dsp:spPr>
        <a:xfrm>
          <a:off x="495774" y="296712"/>
          <a:ext cx="2793504" cy="2793504"/>
        </a:xfrm>
        <a:custGeom>
          <a:avLst/>
          <a:gdLst/>
          <a:ahLst/>
          <a:cxnLst/>
          <a:rect l="0" t="0" r="0" b="0"/>
          <a:pathLst>
            <a:path>
              <a:moveTo>
                <a:pt x="2303806" y="334599"/>
              </a:moveTo>
              <a:arcTo wR="1396752" hR="1396752" stAng="18629795" swAng="75175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14A74-CD96-4F45-BB52-43EA68408348}">
      <dsp:nvSpPr>
        <dsp:cNvPr id="0" name=""/>
        <dsp:cNvSpPr/>
      </dsp:nvSpPr>
      <dsp:spPr>
        <a:xfrm>
          <a:off x="2520284" y="936100"/>
          <a:ext cx="1464777" cy="698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b="1" i="0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Ciencias N. </a:t>
          </a:r>
          <a:endParaRPr lang="es-EC" sz="1700" b="1" i="0" kern="120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sp:txBody>
      <dsp:txXfrm>
        <a:off x="2554378" y="970194"/>
        <a:ext cx="1396589" cy="630230"/>
      </dsp:txXfrm>
    </dsp:sp>
    <dsp:sp modelId="{F71D0501-9FB2-4DDA-A0CD-152B5EFB2B3B}">
      <dsp:nvSpPr>
        <dsp:cNvPr id="0" name=""/>
        <dsp:cNvSpPr/>
      </dsp:nvSpPr>
      <dsp:spPr>
        <a:xfrm>
          <a:off x="595617" y="644942"/>
          <a:ext cx="2793504" cy="2793504"/>
        </a:xfrm>
        <a:custGeom>
          <a:avLst/>
          <a:gdLst/>
          <a:ahLst/>
          <a:cxnLst/>
          <a:rect l="0" t="0" r="0" b="0"/>
          <a:pathLst>
            <a:path>
              <a:moveTo>
                <a:pt x="2771115" y="1147668"/>
              </a:moveTo>
              <a:arcTo wR="1396752" hR="1396752" stAng="20983648" swAng="12311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78FBE-4535-4A00-9296-A7EF4D6DE18B}">
      <dsp:nvSpPr>
        <dsp:cNvPr id="0" name=""/>
        <dsp:cNvSpPr/>
      </dsp:nvSpPr>
      <dsp:spPr>
        <a:xfrm>
          <a:off x="2232250" y="2448278"/>
          <a:ext cx="1697727" cy="698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b="0" i="0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Ingles</a:t>
          </a:r>
          <a:endParaRPr lang="es-EC" sz="1700" b="0" i="0" kern="120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sp:txBody>
      <dsp:txXfrm>
        <a:off x="2266344" y="2482372"/>
        <a:ext cx="1629539" cy="630230"/>
      </dsp:txXfrm>
    </dsp:sp>
    <dsp:sp modelId="{FD5C0722-9935-4F0B-83AF-68384F9607E0}">
      <dsp:nvSpPr>
        <dsp:cNvPr id="0" name=""/>
        <dsp:cNvSpPr/>
      </dsp:nvSpPr>
      <dsp:spPr>
        <a:xfrm>
          <a:off x="496945" y="537068"/>
          <a:ext cx="2793504" cy="2793504"/>
        </a:xfrm>
        <a:custGeom>
          <a:avLst/>
          <a:gdLst/>
          <a:ahLst/>
          <a:cxnLst/>
          <a:rect l="0" t="0" r="0" b="0"/>
          <a:pathLst>
            <a:path>
              <a:moveTo>
                <a:pt x="1836842" y="2722360"/>
              </a:moveTo>
              <a:arcTo wR="1396752" hR="1396752" stAng="4298057" swAng="22039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88F04-6B65-423D-A289-ABB3318FA9C1}">
      <dsp:nvSpPr>
        <dsp:cNvPr id="0" name=""/>
        <dsp:cNvSpPr/>
      </dsp:nvSpPr>
      <dsp:spPr>
        <a:xfrm>
          <a:off x="0" y="2448272"/>
          <a:ext cx="1533147" cy="698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b="1" i="0" u="none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Computación</a:t>
          </a:r>
          <a:endParaRPr lang="es-EC" sz="1700" b="1" i="0" u="none" kern="120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sp:txBody>
      <dsp:txXfrm>
        <a:off x="34094" y="2482366"/>
        <a:ext cx="1464959" cy="630230"/>
      </dsp:txXfrm>
    </dsp:sp>
    <dsp:sp modelId="{00FF491F-12C6-412D-8410-ADB798F3307D}">
      <dsp:nvSpPr>
        <dsp:cNvPr id="0" name=""/>
        <dsp:cNvSpPr/>
      </dsp:nvSpPr>
      <dsp:spPr>
        <a:xfrm>
          <a:off x="513103" y="808044"/>
          <a:ext cx="2793504" cy="2793504"/>
        </a:xfrm>
        <a:custGeom>
          <a:avLst/>
          <a:gdLst/>
          <a:ahLst/>
          <a:cxnLst/>
          <a:rect l="0" t="0" r="0" b="0"/>
          <a:pathLst>
            <a:path>
              <a:moveTo>
                <a:pt x="2333" y="1477450"/>
              </a:moveTo>
              <a:arcTo wR="1396752" hR="1396752" stAng="10601270" swAng="12409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2C84F-27A3-4FF3-A619-4AD7659F43BA}">
      <dsp:nvSpPr>
        <dsp:cNvPr id="0" name=""/>
        <dsp:cNvSpPr/>
      </dsp:nvSpPr>
      <dsp:spPr>
        <a:xfrm>
          <a:off x="-2" y="936101"/>
          <a:ext cx="1424312" cy="698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b="1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E. Sociales</a:t>
          </a:r>
          <a:endParaRPr lang="es-EC" sz="1700" b="1" kern="1200" cap="none" spc="50" dirty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tx1">
                <a:lumMod val="65000"/>
                <a:lumOff val="35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</dsp:txBody>
      <dsp:txXfrm>
        <a:off x="34092" y="970195"/>
        <a:ext cx="1356124" cy="630230"/>
      </dsp:txXfrm>
    </dsp:sp>
    <dsp:sp modelId="{F1D78D1F-F201-45A2-B2EA-3D3561FA8B3A}">
      <dsp:nvSpPr>
        <dsp:cNvPr id="0" name=""/>
        <dsp:cNvSpPr/>
      </dsp:nvSpPr>
      <dsp:spPr>
        <a:xfrm>
          <a:off x="708487" y="251148"/>
          <a:ext cx="2793504" cy="2793504"/>
        </a:xfrm>
        <a:custGeom>
          <a:avLst/>
          <a:gdLst/>
          <a:ahLst/>
          <a:cxnLst/>
          <a:rect l="0" t="0" r="0" b="0"/>
          <a:pathLst>
            <a:path>
              <a:moveTo>
                <a:pt x="247963" y="602270"/>
              </a:moveTo>
              <a:arcTo wR="1396752" hR="1396752" stAng="12880024" swAng="7315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55028-755D-4519-94B3-8618A9DC3D60}">
      <dsp:nvSpPr>
        <dsp:cNvPr id="0" name=""/>
        <dsp:cNvSpPr/>
      </dsp:nvSpPr>
      <dsp:spPr>
        <a:xfrm rot="16200000">
          <a:off x="-770604" y="771131"/>
          <a:ext cx="2913187" cy="137092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2093" bIns="0" numCol="1" spcCol="1270" anchor="t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9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Vinces</a:t>
          </a:r>
          <a:endParaRPr lang="es-EC" sz="19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Babahoyo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Quevedo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sp:txBody>
      <dsp:txXfrm rot="5400000">
        <a:off x="528" y="582636"/>
        <a:ext cx="1370923" cy="1747913"/>
      </dsp:txXfrm>
    </dsp:sp>
    <dsp:sp modelId="{2C9679D8-5522-4E54-9683-B5EF91960590}">
      <dsp:nvSpPr>
        <dsp:cNvPr id="0" name=""/>
        <dsp:cNvSpPr/>
      </dsp:nvSpPr>
      <dsp:spPr>
        <a:xfrm rot="16200000">
          <a:off x="669027" y="771131"/>
          <a:ext cx="2913187" cy="137092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2093" bIns="0" numCol="1" spcCol="1270" anchor="t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9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Valencia</a:t>
          </a:r>
          <a:endParaRPr lang="es-EC" sz="19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Baba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Buena fe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sp:txBody>
      <dsp:txXfrm rot="5400000">
        <a:off x="1440159" y="582636"/>
        <a:ext cx="1370923" cy="1747913"/>
      </dsp:txXfrm>
    </dsp:sp>
    <dsp:sp modelId="{C33F168B-09AA-4658-8BA4-1E1FEA288C92}">
      <dsp:nvSpPr>
        <dsp:cNvPr id="0" name=""/>
        <dsp:cNvSpPr/>
      </dsp:nvSpPr>
      <dsp:spPr>
        <a:xfrm rot="16200000">
          <a:off x="2176880" y="771131"/>
          <a:ext cx="2913187" cy="137092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2093" bIns="0" numCol="1" spcCol="1270" anchor="t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9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Urdaneta</a:t>
          </a:r>
          <a:endParaRPr lang="es-EC" sz="19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Quinsaloma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500" b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Montalvo</a:t>
          </a:r>
          <a:endParaRPr lang="es-EC" sz="15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sp:txBody>
      <dsp:txXfrm rot="5400000">
        <a:off x="2948012" y="582636"/>
        <a:ext cx="1370923" cy="1747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37B30-EA1C-473B-88EE-88A28C5E1590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2CE5B-BA0D-4D81-98CA-C158FC45E07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9560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2CE5B-BA0D-4D81-98CA-C158FC45E076}" type="slidenum">
              <a:rPr lang="es-EC" smtClean="0"/>
              <a:t>4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0135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67AA84A-1FC6-496F-9BE5-18718CA9A3A3}" type="datetimeFigureOut">
              <a:rPr lang="es-EC" smtClean="0"/>
              <a:t>18/01/2013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BF8178A-72A5-404B-9729-611CCA4BCB8A}" type="slidenum">
              <a:rPr lang="es-EC" smtClean="0"/>
              <a:t>‹Nº›</a:t>
            </a:fld>
            <a:endParaRPr lang="es-EC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33288" y="836712"/>
            <a:ext cx="7772400" cy="1080120"/>
          </a:xfrm>
          <a:blipFill>
            <a:blip r:embed="rId2"/>
            <a:tile tx="0" ty="0" sx="100000" sy="100000" flip="none" algn="tl"/>
          </a:blipFill>
        </p:spPr>
        <p:txBody>
          <a:bodyPr anchor="ctr">
            <a:normAutofit fontScale="90000"/>
          </a:bodyPr>
          <a:lstStyle/>
          <a:p>
            <a:r>
              <a:rPr lang="es-EC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es-EC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s-EC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Los virus Informáticos</a:t>
            </a:r>
            <a:r>
              <a:rPr lang="es-EC" dirty="0"/>
              <a:t/>
            </a:r>
            <a:br>
              <a:rPr lang="es-EC" dirty="0"/>
            </a:b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19088" y="2492896"/>
            <a:ext cx="6400800" cy="14732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C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 virus informático es un programa o software que se auto ejecuta y se  propaga insertando copias de si mismo en  otro programa  o  documento</a:t>
            </a:r>
            <a:endParaRPr lang="es-EC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16 Marcador de contenid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88" y="4293096"/>
            <a:ext cx="5400600" cy="177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3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  <a:blipFill dpi="0" rotWithShape="1">
            <a:blip r:embed="rId3"/>
            <a:srcRect/>
            <a:tile tx="0" ty="0" sx="100000" sy="100000" flip="none" algn="tl"/>
          </a:blipFill>
          <a:ln w="762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s-EC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POBLACION  </a:t>
            </a:r>
            <a:r>
              <a:rPr lang="es-EC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C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DE </a:t>
            </a:r>
            <a:r>
              <a:rPr lang="es-EC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s-EC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LA PROVINCIA  DE  LOS  RIOS</a:t>
            </a:r>
            <a:endParaRPr lang="es-EC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60165532"/>
              </p:ext>
            </p:extLst>
          </p:nvPr>
        </p:nvGraphicFramePr>
        <p:xfrm>
          <a:off x="3746045" y="2852936"/>
          <a:ext cx="5364088" cy="2534384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152128"/>
                <a:gridCol w="1080120"/>
                <a:gridCol w="1008112"/>
                <a:gridCol w="1088030"/>
                <a:gridCol w="1035698"/>
              </a:tblGrid>
              <a:tr h="504056">
                <a:tc>
                  <a:txBody>
                    <a:bodyPr/>
                    <a:lstStyle/>
                    <a:p>
                      <a:r>
                        <a:rPr lang="es-EC" sz="1400" dirty="0" smtClean="0"/>
                        <a:t>Valencia</a:t>
                      </a:r>
                      <a:endParaRPr lang="es-EC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400" dirty="0" smtClean="0"/>
                        <a:t>Quevedo</a:t>
                      </a:r>
                      <a:endParaRPr lang="es-EC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400" dirty="0" smtClean="0"/>
                        <a:t>Buena fe</a:t>
                      </a:r>
                      <a:endParaRPr lang="es-EC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400" dirty="0" smtClean="0"/>
                        <a:t>Babahoyo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400" dirty="0" smtClean="0"/>
                        <a:t>Población</a:t>
                      </a:r>
                    </a:p>
                    <a:p>
                      <a:r>
                        <a:rPr lang="es-EC" sz="1400" dirty="0" smtClean="0"/>
                        <a:t>TOTAL</a:t>
                      </a:r>
                      <a:endParaRPr lang="es-EC" sz="1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</a:t>
                      </a:r>
                      <a:r>
                        <a:rPr lang="es-EC" sz="1200" baseline="0" dirty="0" smtClean="0"/>
                        <a:t>  12  a  14  años  (22%)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</a:t>
                      </a:r>
                      <a:r>
                        <a:rPr lang="es-EC" sz="1200" baseline="0" dirty="0" smtClean="0"/>
                        <a:t>  13  a  19  años  (23%)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8  a  15 años  (19%)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9   a    12  años   (56%)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Valencia</a:t>
                      </a:r>
                      <a:r>
                        <a:rPr lang="es-EC" sz="1200" baseline="0" dirty="0" smtClean="0"/>
                        <a:t> </a:t>
                      </a:r>
                    </a:p>
                    <a:p>
                      <a:r>
                        <a:rPr lang="es-EC" sz="1200" dirty="0" smtClean="0"/>
                        <a:t>   </a:t>
                      </a:r>
                      <a:endParaRPr lang="es-EC" sz="12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</a:t>
                      </a:r>
                      <a:r>
                        <a:rPr lang="es-EC" sz="1200" baseline="0" dirty="0" smtClean="0"/>
                        <a:t>e   14   a  16  años  (29%)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</a:t>
                      </a:r>
                      <a:r>
                        <a:rPr lang="es-EC" sz="1200" baseline="0" dirty="0" smtClean="0"/>
                        <a:t>   22  a   30 años    (45%)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</a:t>
                      </a:r>
                      <a:r>
                        <a:rPr lang="es-EC" sz="1200" baseline="0" dirty="0" smtClean="0"/>
                        <a:t>   18  a   24 años    (67%)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13    a     17  años    (90%)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Quevedo</a:t>
                      </a:r>
                    </a:p>
                    <a:p>
                      <a:endParaRPr lang="es-EC" sz="12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17   a  26  años  (34%)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</a:t>
                      </a:r>
                      <a:r>
                        <a:rPr lang="es-EC" sz="1200" baseline="0" dirty="0" smtClean="0"/>
                        <a:t>   35  a   41  años     (59%)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25   a  29  años   (78%)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 19    a  21 años   (58%)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Buena fe</a:t>
                      </a:r>
                    </a:p>
                    <a:p>
                      <a:endParaRPr lang="es-EC" sz="12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31  a    39  años   (23%)   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45  a  57  años   (24%)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30  a</a:t>
                      </a:r>
                      <a:r>
                        <a:rPr lang="es-EC" sz="1200" baseline="0" dirty="0" smtClean="0"/>
                        <a:t>  36 años  (51%)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De   29  a  33 años  (35%)</a:t>
                      </a:r>
                      <a:endParaRPr lang="es-EC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sz="1200" dirty="0" smtClean="0"/>
                        <a:t>Babahoyo</a:t>
                      </a:r>
                    </a:p>
                    <a:p>
                      <a:endParaRPr lang="es-EC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9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38735831"/>
              </p:ext>
            </p:extLst>
          </p:nvPr>
        </p:nvGraphicFramePr>
        <p:xfrm>
          <a:off x="0" y="2708920"/>
          <a:ext cx="370790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2951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gradFill flip="none" rotWithShape="1">
            <a:gsLst>
              <a:gs pos="32000">
                <a:srgbClr val="00B050"/>
              </a:gs>
              <a:gs pos="14000">
                <a:srgbClr val="FF0000"/>
              </a:gs>
              <a:gs pos="51000">
                <a:srgbClr val="00B0F0"/>
              </a:gs>
              <a:gs pos="69000">
                <a:srgbClr val="7030A0"/>
              </a:gs>
              <a:gs pos="86000">
                <a:srgbClr val="FFC000">
                  <a:lumMod val="62000"/>
                  <a:lumOff val="38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s-EC" dirty="0" smtClean="0"/>
              <a:t>RELLENO  DE  FORMA</a:t>
            </a:r>
            <a:endParaRPr lang="es-EC" dirty="0"/>
          </a:p>
        </p:txBody>
      </p:sp>
      <p:sp>
        <p:nvSpPr>
          <p:cNvPr id="23" name="22 Corazón"/>
          <p:cNvSpPr/>
          <p:nvPr/>
        </p:nvSpPr>
        <p:spPr>
          <a:xfrm rot="16200000">
            <a:off x="3846402" y="4670309"/>
            <a:ext cx="1117781" cy="864096"/>
          </a:xfrm>
          <a:prstGeom prst="heart">
            <a:avLst/>
          </a:prstGeom>
          <a:gradFill>
            <a:gsLst>
              <a:gs pos="32000">
                <a:srgbClr val="00B050"/>
              </a:gs>
              <a:gs pos="14000">
                <a:srgbClr val="FF0000"/>
              </a:gs>
              <a:gs pos="51000">
                <a:srgbClr val="00B0F0"/>
              </a:gs>
              <a:gs pos="69000">
                <a:srgbClr val="7030A0"/>
              </a:gs>
              <a:gs pos="86000">
                <a:srgbClr val="FFC000">
                  <a:lumMod val="62000"/>
                  <a:lumOff val="38000"/>
                </a:srgb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4" name="23 Corazón"/>
          <p:cNvSpPr/>
          <p:nvPr/>
        </p:nvSpPr>
        <p:spPr>
          <a:xfrm rot="5400000">
            <a:off x="4685838" y="4694970"/>
            <a:ext cx="1117784" cy="814779"/>
          </a:xfrm>
          <a:prstGeom prst="heart">
            <a:avLst/>
          </a:prstGeom>
          <a:gradFill>
            <a:gsLst>
              <a:gs pos="32000">
                <a:srgbClr val="00B050"/>
              </a:gs>
              <a:gs pos="14000">
                <a:srgbClr val="FF0000"/>
              </a:gs>
              <a:gs pos="51000">
                <a:srgbClr val="00B0F0"/>
              </a:gs>
              <a:gs pos="69000">
                <a:srgbClr val="7030A0"/>
              </a:gs>
              <a:gs pos="86000">
                <a:srgbClr val="FFC000">
                  <a:lumMod val="62000"/>
                  <a:lumOff val="38000"/>
                </a:srgb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5" name="24 Terminador"/>
          <p:cNvSpPr/>
          <p:nvPr/>
        </p:nvSpPr>
        <p:spPr>
          <a:xfrm rot="16200000">
            <a:off x="4269147" y="4994345"/>
            <a:ext cx="1080120" cy="216024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6" name="25 Arco"/>
          <p:cNvSpPr/>
          <p:nvPr/>
        </p:nvSpPr>
        <p:spPr>
          <a:xfrm>
            <a:off x="3873724" y="4214983"/>
            <a:ext cx="864096" cy="79208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7" name="26 Arco"/>
          <p:cNvSpPr/>
          <p:nvPr/>
        </p:nvSpPr>
        <p:spPr>
          <a:xfrm flipH="1">
            <a:off x="4807047" y="4129521"/>
            <a:ext cx="842913" cy="701248"/>
          </a:xfrm>
          <a:prstGeom prst="arc">
            <a:avLst>
              <a:gd name="adj1" fmla="val 16090998"/>
              <a:gd name="adj2" fmla="val 106226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28" name="27 Cara sonriente"/>
          <p:cNvSpPr/>
          <p:nvPr/>
        </p:nvSpPr>
        <p:spPr>
          <a:xfrm>
            <a:off x="859845" y="1161601"/>
            <a:ext cx="1224136" cy="1080120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124" y="1124744"/>
            <a:ext cx="123825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834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Trabajo con SmartArt</a:t>
            </a:r>
            <a:endParaRPr lang="es-EC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755576" y="2060848"/>
            <a:ext cx="3822192" cy="639762"/>
          </a:xfrm>
        </p:spPr>
        <p:txBody>
          <a:bodyPr/>
          <a:lstStyle/>
          <a:p>
            <a:r>
              <a:rPr lang="es-EC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MIS</a:t>
            </a:r>
            <a:r>
              <a:rPr lang="es-EC" dirty="0" smtClean="0"/>
              <a:t>   </a:t>
            </a:r>
            <a:r>
              <a:rPr lang="es-EC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MATERIAS</a:t>
            </a:r>
            <a:endParaRPr lang="es-EC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2" name="11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78276899"/>
              </p:ext>
            </p:extLst>
          </p:nvPr>
        </p:nvGraphicFramePr>
        <p:xfrm>
          <a:off x="539553" y="2852936"/>
          <a:ext cx="3957836" cy="327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2060848"/>
            <a:ext cx="3822192" cy="639762"/>
          </a:xfrm>
        </p:spPr>
        <p:txBody>
          <a:bodyPr/>
          <a:lstStyle/>
          <a:p>
            <a:r>
              <a:rPr lang="es-EC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Cantones de los ríos</a:t>
            </a:r>
            <a:endParaRPr lang="es-EC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3" name="12 Marcador de contenido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89040646"/>
              </p:ext>
            </p:extLst>
          </p:nvPr>
        </p:nvGraphicFramePr>
        <p:xfrm>
          <a:off x="4644008" y="2924944"/>
          <a:ext cx="4319463" cy="291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2911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6000">
              <a:srgbClr val="00B050"/>
            </a:gs>
            <a:gs pos="18000">
              <a:srgbClr val="0819FB"/>
            </a:gs>
            <a:gs pos="33000">
              <a:srgbClr val="1A8D48"/>
            </a:gs>
            <a:gs pos="49000">
              <a:srgbClr val="FFFF00"/>
            </a:gs>
            <a:gs pos="65000">
              <a:srgbClr val="EE3F17"/>
            </a:gs>
            <a:gs pos="82000">
              <a:srgbClr val="E81766"/>
            </a:gs>
            <a:gs pos="100000">
              <a:srgbClr val="A603AB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864096"/>
          </a:xfrm>
        </p:spPr>
        <p:txBody>
          <a:bodyPr anchor="t"/>
          <a:lstStyle/>
          <a:p>
            <a:endParaRPr lang="es-EC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1473200"/>
          </a:xfrm>
        </p:spPr>
        <p:txBody>
          <a:bodyPr/>
          <a:lstStyle/>
          <a:p>
            <a:endParaRPr lang="es-EC" b="1" dirty="0"/>
          </a:p>
        </p:txBody>
      </p:sp>
    </p:spTree>
    <p:extLst>
      <p:ext uri="{BB962C8B-B14F-4D97-AF65-F5344CB8AC3E}">
        <p14:creationId xmlns:p14="http://schemas.microsoft.com/office/powerpoint/2010/main" val="388337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Personalizado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83D3FD"/>
      </a:accent3>
      <a:accent4>
        <a:srgbClr val="1A4171"/>
      </a:accent4>
      <a:accent5>
        <a:srgbClr val="F5C040"/>
      </a:accent5>
      <a:accent6>
        <a:srgbClr val="0C0C0C"/>
      </a:accent6>
      <a:hlink>
        <a:srgbClr val="217435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244</TotalTime>
  <Words>206</Words>
  <Application>Microsoft Office PowerPoint</Application>
  <PresentationFormat>Presentación en pantalla (4:3)</PresentationFormat>
  <Paragraphs>50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Forma de onda</vt:lpstr>
      <vt:lpstr> Los virus Informáticos </vt:lpstr>
      <vt:lpstr>POBLACION   DE  LA PROVINCIA  DE  LOS  RIOS</vt:lpstr>
      <vt:lpstr>RELLENO  DE  FORMA</vt:lpstr>
      <vt:lpstr>Trabajo con SmartArt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virus Informáticos</dc:title>
  <dc:creator>Kevin-Pamela</dc:creator>
  <cp:lastModifiedBy>Kevin-Pamela</cp:lastModifiedBy>
  <cp:revision>21</cp:revision>
  <dcterms:created xsi:type="dcterms:W3CDTF">2012-12-27T02:18:59Z</dcterms:created>
  <dcterms:modified xsi:type="dcterms:W3CDTF">2013-01-19T00:45:41Z</dcterms:modified>
</cp:coreProperties>
</file>